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8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0DFF77F-321C-4E1A-BACF-FEAF4EDCC702}" type="datetimeFigureOut">
              <a:rPr lang="ru-RU" smtClean="0"/>
              <a:t>08.05.2014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356D07B-1B97-4926-94BE-13C7FB0B60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DFF77F-321C-4E1A-BACF-FEAF4EDCC702}" type="datetimeFigureOut">
              <a:rPr lang="ru-RU" smtClean="0"/>
              <a:t>08.05.2014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6D07B-1B97-4926-94BE-13C7FB0B60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DFF77F-321C-4E1A-BACF-FEAF4EDCC702}" type="datetimeFigureOut">
              <a:rPr lang="ru-RU" smtClean="0"/>
              <a:t>08.05.2014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6D07B-1B97-4926-94BE-13C7FB0B60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DFF77F-321C-4E1A-BACF-FEAF4EDCC702}" type="datetimeFigureOut">
              <a:rPr lang="ru-RU" smtClean="0"/>
              <a:t>08.05.2014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6D07B-1B97-4926-94BE-13C7FB0B60C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DFF77F-321C-4E1A-BACF-FEAF4EDCC702}" type="datetimeFigureOut">
              <a:rPr lang="ru-RU" smtClean="0"/>
              <a:t>08.05.2014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6D07B-1B97-4926-94BE-13C7FB0B60C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DFF77F-321C-4E1A-BACF-FEAF4EDCC702}" type="datetimeFigureOut">
              <a:rPr lang="ru-RU" smtClean="0"/>
              <a:t>08.05.2014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6D07B-1B97-4926-94BE-13C7FB0B60C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DFF77F-321C-4E1A-BACF-FEAF4EDCC702}" type="datetimeFigureOut">
              <a:rPr lang="ru-RU" smtClean="0"/>
              <a:t>08.05.2014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6D07B-1B97-4926-94BE-13C7FB0B60C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DFF77F-321C-4E1A-BACF-FEAF4EDCC702}" type="datetimeFigureOut">
              <a:rPr lang="ru-RU" smtClean="0"/>
              <a:t>08.05.2014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6D07B-1B97-4926-94BE-13C7FB0B60C8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DFF77F-321C-4E1A-BACF-FEAF4EDCC702}" type="datetimeFigureOut">
              <a:rPr lang="ru-RU" smtClean="0"/>
              <a:t>08.05.2014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6D07B-1B97-4926-94BE-13C7FB0B60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0DFF77F-321C-4E1A-BACF-FEAF4EDCC702}" type="datetimeFigureOut">
              <a:rPr lang="ru-RU" smtClean="0"/>
              <a:t>08.05.2014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6D07B-1B97-4926-94BE-13C7FB0B60C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0DFF77F-321C-4E1A-BACF-FEAF4EDCC702}" type="datetimeFigureOut">
              <a:rPr lang="ru-RU" smtClean="0"/>
              <a:t>08.05.2014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356D07B-1B97-4926-94BE-13C7FB0B60C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0DFF77F-321C-4E1A-BACF-FEAF4EDCC702}" type="datetimeFigureOut">
              <a:rPr lang="ru-RU" smtClean="0"/>
              <a:t>08.05.2014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356D07B-1B97-4926-94BE-13C7FB0B60C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king13.ucoz.ru/photo/9-0-1025" TargetMode="External"/><Relationship Id="rId3" Type="http://schemas.openxmlformats.org/officeDocument/2006/relationships/hyperlink" Target="http://photofeed.ru/photo/category/%D0%BF%D1%80%D0%B8%D1%80%D0%BE%D0%B4%D0%B0/page/16" TargetMode="External"/><Relationship Id="rId7" Type="http://schemas.openxmlformats.org/officeDocument/2006/relationships/hyperlink" Target="http://andesticiver.moy.su/news/oduvanchik_samoe_interesnoe_v_blogakh/2013-12-31-83" TargetMode="External"/><Relationship Id="rId2" Type="http://schemas.openxmlformats.org/officeDocument/2006/relationships/hyperlink" Target="http://flower.onego.ru/kustar/ena_8820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ustlefrankie.blogspot.ru/" TargetMode="External"/><Relationship Id="rId5" Type="http://schemas.openxmlformats.org/officeDocument/2006/relationships/hyperlink" Target="http://foto.meta.ua/17354.image#lvmedia=17354&amp;lvtype=album" TargetMode="External"/><Relationship Id="rId4" Type="http://schemas.openxmlformats.org/officeDocument/2006/relationships/hyperlink" Target="http://www.plantarium.ru/page/image/id/81206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71736" y="1142984"/>
            <a:ext cx="43236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КРОССВОРД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53334" y="2382560"/>
            <a:ext cx="552587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 ОКРУЖАЮЩЕМУ МИРУ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00568" y="3432948"/>
            <a:ext cx="617508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«</a:t>
            </a:r>
            <a:r>
              <a:rPr lang="ru-RU" sz="5400" b="1" cap="none" spc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Узнай растение </a:t>
            </a:r>
          </a:p>
          <a:p>
            <a:pPr algn="ctr"/>
            <a:r>
              <a:rPr lang="ru-RU" sz="5400" b="1" cap="none" spc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по листу»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Изображение растения Rosa canina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0422" y="157251"/>
            <a:ext cx="2112000" cy="316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угольник с двумя вырезанными соседними углами 18"/>
          <p:cNvSpPr/>
          <p:nvPr/>
        </p:nvSpPr>
        <p:spPr>
          <a:xfrm>
            <a:off x="3286116" y="5786454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с двумя вырезанными соседними углами 19"/>
          <p:cNvSpPr/>
          <p:nvPr/>
        </p:nvSpPr>
        <p:spPr>
          <a:xfrm>
            <a:off x="2643174" y="5786454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с двумя вырезанными соседними углами 20"/>
          <p:cNvSpPr/>
          <p:nvPr/>
        </p:nvSpPr>
        <p:spPr>
          <a:xfrm>
            <a:off x="1357290" y="5786454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с двумя вырезанными соседними углами 21"/>
          <p:cNvSpPr/>
          <p:nvPr/>
        </p:nvSpPr>
        <p:spPr>
          <a:xfrm>
            <a:off x="4572000" y="5786454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с двумя вырезанными соседними углами 22"/>
          <p:cNvSpPr/>
          <p:nvPr/>
        </p:nvSpPr>
        <p:spPr>
          <a:xfrm>
            <a:off x="2000232" y="5786454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с двумя вырезанными соседними углами 23"/>
          <p:cNvSpPr/>
          <p:nvPr/>
        </p:nvSpPr>
        <p:spPr>
          <a:xfrm>
            <a:off x="5214942" y="5786454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с двумя вырезанными соседними углами 24"/>
          <p:cNvSpPr/>
          <p:nvPr/>
        </p:nvSpPr>
        <p:spPr>
          <a:xfrm>
            <a:off x="6500826" y="4500570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с двумя вырезанными соседними углами 25"/>
          <p:cNvSpPr/>
          <p:nvPr/>
        </p:nvSpPr>
        <p:spPr>
          <a:xfrm>
            <a:off x="7143768" y="5143512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с двумя вырезанными соседними углами 26"/>
          <p:cNvSpPr/>
          <p:nvPr/>
        </p:nvSpPr>
        <p:spPr>
          <a:xfrm>
            <a:off x="3929058" y="3214686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с двумя вырезанными соседними углами 27"/>
          <p:cNvSpPr/>
          <p:nvPr/>
        </p:nvSpPr>
        <p:spPr>
          <a:xfrm>
            <a:off x="3929058" y="3857628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с двумя вырезанными соседними углами 28"/>
          <p:cNvSpPr/>
          <p:nvPr/>
        </p:nvSpPr>
        <p:spPr>
          <a:xfrm>
            <a:off x="3929058" y="4500570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с двумя вырезанными соседними углами 29"/>
          <p:cNvSpPr/>
          <p:nvPr/>
        </p:nvSpPr>
        <p:spPr>
          <a:xfrm>
            <a:off x="3929058" y="5143512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с двумя вырезанными соседними углами 30"/>
          <p:cNvSpPr/>
          <p:nvPr/>
        </p:nvSpPr>
        <p:spPr>
          <a:xfrm>
            <a:off x="6500826" y="5786454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с двумя вырезанными соседними углами 31"/>
          <p:cNvSpPr/>
          <p:nvPr/>
        </p:nvSpPr>
        <p:spPr>
          <a:xfrm>
            <a:off x="5857884" y="5786454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с двумя вырезанными соседними углами 32"/>
          <p:cNvSpPr/>
          <p:nvPr/>
        </p:nvSpPr>
        <p:spPr>
          <a:xfrm>
            <a:off x="3929058" y="5786454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с двумя вырезанными соседними углами 33"/>
          <p:cNvSpPr/>
          <p:nvPr/>
        </p:nvSpPr>
        <p:spPr>
          <a:xfrm>
            <a:off x="6500826" y="5143512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с двумя вырезанными соседними углами 34"/>
          <p:cNvSpPr/>
          <p:nvPr/>
        </p:nvSpPr>
        <p:spPr>
          <a:xfrm>
            <a:off x="3929058" y="1928802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с двумя вырезанными соседними углами 35"/>
          <p:cNvSpPr/>
          <p:nvPr/>
        </p:nvSpPr>
        <p:spPr>
          <a:xfrm>
            <a:off x="3929058" y="2571744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с двумя вырезанными соседними углами 36"/>
          <p:cNvSpPr/>
          <p:nvPr/>
        </p:nvSpPr>
        <p:spPr>
          <a:xfrm>
            <a:off x="5857884" y="5143512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с двумя вырезанными соседними углами 37"/>
          <p:cNvSpPr/>
          <p:nvPr/>
        </p:nvSpPr>
        <p:spPr>
          <a:xfrm>
            <a:off x="5214942" y="5143512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с двумя вырезанными соседними углами 38"/>
          <p:cNvSpPr/>
          <p:nvPr/>
        </p:nvSpPr>
        <p:spPr>
          <a:xfrm>
            <a:off x="4572000" y="5143512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с двумя вырезанными соседними углами 39"/>
          <p:cNvSpPr/>
          <p:nvPr/>
        </p:nvSpPr>
        <p:spPr>
          <a:xfrm>
            <a:off x="1357290" y="4500570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с двумя вырезанными соседними углами 40"/>
          <p:cNvSpPr/>
          <p:nvPr/>
        </p:nvSpPr>
        <p:spPr>
          <a:xfrm>
            <a:off x="5214942" y="4500570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с двумя вырезанными соседними углами 41"/>
          <p:cNvSpPr/>
          <p:nvPr/>
        </p:nvSpPr>
        <p:spPr>
          <a:xfrm>
            <a:off x="5857884" y="4500570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с двумя вырезанными соседними углами 42"/>
          <p:cNvSpPr/>
          <p:nvPr/>
        </p:nvSpPr>
        <p:spPr>
          <a:xfrm>
            <a:off x="2000232" y="4500570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с двумя вырезанными соседними углами 43"/>
          <p:cNvSpPr/>
          <p:nvPr/>
        </p:nvSpPr>
        <p:spPr>
          <a:xfrm>
            <a:off x="2643174" y="4500570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с двумя вырезанными соседними углами 44"/>
          <p:cNvSpPr/>
          <p:nvPr/>
        </p:nvSpPr>
        <p:spPr>
          <a:xfrm>
            <a:off x="3286116" y="4500570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с двумя вырезанными соседними углами 45"/>
          <p:cNvSpPr/>
          <p:nvPr/>
        </p:nvSpPr>
        <p:spPr>
          <a:xfrm>
            <a:off x="4572000" y="4500570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с двумя вырезанными соседними углами 46"/>
          <p:cNvSpPr/>
          <p:nvPr/>
        </p:nvSpPr>
        <p:spPr>
          <a:xfrm>
            <a:off x="2000232" y="2571744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с двумя вырезанными соседними углами 47"/>
          <p:cNvSpPr/>
          <p:nvPr/>
        </p:nvSpPr>
        <p:spPr>
          <a:xfrm>
            <a:off x="4572000" y="3857628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с двумя вырезанными соседними углами 48"/>
          <p:cNvSpPr/>
          <p:nvPr/>
        </p:nvSpPr>
        <p:spPr>
          <a:xfrm>
            <a:off x="3286116" y="3857628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с двумя вырезанными соседними углами 49"/>
          <p:cNvSpPr/>
          <p:nvPr/>
        </p:nvSpPr>
        <p:spPr>
          <a:xfrm>
            <a:off x="2643174" y="3857628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с двумя вырезанными соседними углами 50"/>
          <p:cNvSpPr/>
          <p:nvPr/>
        </p:nvSpPr>
        <p:spPr>
          <a:xfrm>
            <a:off x="714348" y="4500570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с двумя вырезанными соседними углами 51"/>
          <p:cNvSpPr/>
          <p:nvPr/>
        </p:nvSpPr>
        <p:spPr>
          <a:xfrm>
            <a:off x="4572000" y="3214686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с двумя вырезанными соседними углами 52"/>
          <p:cNvSpPr/>
          <p:nvPr/>
        </p:nvSpPr>
        <p:spPr>
          <a:xfrm>
            <a:off x="5214942" y="3214686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с двумя вырезанными соседними углами 53"/>
          <p:cNvSpPr/>
          <p:nvPr/>
        </p:nvSpPr>
        <p:spPr>
          <a:xfrm>
            <a:off x="5857884" y="3214686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с двумя вырезанными соседними углами 54"/>
          <p:cNvSpPr/>
          <p:nvPr/>
        </p:nvSpPr>
        <p:spPr>
          <a:xfrm>
            <a:off x="5857884" y="3857628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с двумя вырезанными соседними углами 55"/>
          <p:cNvSpPr/>
          <p:nvPr/>
        </p:nvSpPr>
        <p:spPr>
          <a:xfrm>
            <a:off x="5214942" y="3857628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с двумя вырезанными соседними углами 56"/>
          <p:cNvSpPr/>
          <p:nvPr/>
        </p:nvSpPr>
        <p:spPr>
          <a:xfrm>
            <a:off x="5857884" y="2571744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с двумя вырезанными соседними углами 57"/>
          <p:cNvSpPr/>
          <p:nvPr/>
        </p:nvSpPr>
        <p:spPr>
          <a:xfrm>
            <a:off x="5214942" y="2571744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с двумя вырезанными соседними углами 58"/>
          <p:cNvSpPr/>
          <p:nvPr/>
        </p:nvSpPr>
        <p:spPr>
          <a:xfrm>
            <a:off x="4572000" y="2571744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с двумя вырезанными соседними углами 59"/>
          <p:cNvSpPr/>
          <p:nvPr/>
        </p:nvSpPr>
        <p:spPr>
          <a:xfrm>
            <a:off x="2643174" y="3214686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с двумя вырезанными соседними углами 60"/>
          <p:cNvSpPr/>
          <p:nvPr/>
        </p:nvSpPr>
        <p:spPr>
          <a:xfrm>
            <a:off x="3286116" y="3214686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с двумя вырезанными соседними углами 61"/>
          <p:cNvSpPr/>
          <p:nvPr/>
        </p:nvSpPr>
        <p:spPr>
          <a:xfrm>
            <a:off x="2643174" y="2571744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с двумя вырезанными соседними углами 62"/>
          <p:cNvSpPr/>
          <p:nvPr/>
        </p:nvSpPr>
        <p:spPr>
          <a:xfrm>
            <a:off x="3286116" y="2571744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с двумя вырезанными соседними углами 63"/>
          <p:cNvSpPr/>
          <p:nvPr/>
        </p:nvSpPr>
        <p:spPr>
          <a:xfrm>
            <a:off x="6500826" y="2571744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с двумя вырезанными соседними углами 64"/>
          <p:cNvSpPr/>
          <p:nvPr/>
        </p:nvSpPr>
        <p:spPr>
          <a:xfrm>
            <a:off x="5214942" y="1928802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с двумя вырезанными соседними углами 65"/>
          <p:cNvSpPr/>
          <p:nvPr/>
        </p:nvSpPr>
        <p:spPr>
          <a:xfrm>
            <a:off x="4572000" y="1928802"/>
            <a:ext cx="612000" cy="612000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Молния 66"/>
          <p:cNvSpPr/>
          <p:nvPr/>
        </p:nvSpPr>
        <p:spPr>
          <a:xfrm>
            <a:off x="3428992" y="1714488"/>
            <a:ext cx="360000" cy="540000"/>
          </a:xfrm>
          <a:prstGeom prst="lightningBol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Молния 68"/>
          <p:cNvSpPr/>
          <p:nvPr/>
        </p:nvSpPr>
        <p:spPr>
          <a:xfrm>
            <a:off x="3428992" y="5000636"/>
            <a:ext cx="360000" cy="540000"/>
          </a:xfrm>
          <a:prstGeom prst="lightningBol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Молния 69"/>
          <p:cNvSpPr/>
          <p:nvPr/>
        </p:nvSpPr>
        <p:spPr>
          <a:xfrm>
            <a:off x="0" y="4357694"/>
            <a:ext cx="360000" cy="540000"/>
          </a:xfrm>
          <a:prstGeom prst="lightningBol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Молния 70"/>
          <p:cNvSpPr/>
          <p:nvPr/>
        </p:nvSpPr>
        <p:spPr>
          <a:xfrm>
            <a:off x="2143108" y="3714752"/>
            <a:ext cx="360000" cy="540000"/>
          </a:xfrm>
          <a:prstGeom prst="lightningBol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Молния 71"/>
          <p:cNvSpPr/>
          <p:nvPr/>
        </p:nvSpPr>
        <p:spPr>
          <a:xfrm>
            <a:off x="2143108" y="3214686"/>
            <a:ext cx="360000" cy="540000"/>
          </a:xfrm>
          <a:prstGeom prst="lightningBol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Молния 72"/>
          <p:cNvSpPr/>
          <p:nvPr/>
        </p:nvSpPr>
        <p:spPr>
          <a:xfrm>
            <a:off x="1500166" y="2428868"/>
            <a:ext cx="360000" cy="540000"/>
          </a:xfrm>
          <a:prstGeom prst="lightningBol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Молния 73"/>
          <p:cNvSpPr/>
          <p:nvPr/>
        </p:nvSpPr>
        <p:spPr>
          <a:xfrm>
            <a:off x="857224" y="5643578"/>
            <a:ext cx="360000" cy="540000"/>
          </a:xfrm>
          <a:prstGeom prst="lightningBol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TextBox 75"/>
          <p:cNvSpPr txBox="1"/>
          <p:nvPr/>
        </p:nvSpPr>
        <p:spPr>
          <a:xfrm>
            <a:off x="5286380" y="1928802"/>
            <a:ext cx="4235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Б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4643438" y="1928802"/>
            <a:ext cx="4475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У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4000496" y="1928802"/>
            <a:ext cx="4972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Д</a:t>
            </a:r>
            <a:endParaRPr lang="ru-RU" sz="3200" b="1" dirty="0"/>
          </a:p>
        </p:txBody>
      </p:sp>
      <p:sp>
        <p:nvSpPr>
          <p:cNvPr id="82" name="TextBox 81"/>
          <p:cNvSpPr txBox="1"/>
          <p:nvPr/>
        </p:nvSpPr>
        <p:spPr>
          <a:xfrm>
            <a:off x="2000232" y="2643182"/>
            <a:ext cx="5757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Ш</a:t>
            </a:r>
            <a:endParaRPr lang="ru-RU" sz="3200" b="1" dirty="0"/>
          </a:p>
        </p:txBody>
      </p:sp>
      <p:sp>
        <p:nvSpPr>
          <p:cNvPr id="83" name="TextBox 82"/>
          <p:cNvSpPr txBox="1"/>
          <p:nvPr/>
        </p:nvSpPr>
        <p:spPr>
          <a:xfrm>
            <a:off x="2786050" y="2643182"/>
            <a:ext cx="4892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И</a:t>
            </a:r>
            <a:endParaRPr lang="ru-RU" sz="3200" b="1" dirty="0"/>
          </a:p>
        </p:txBody>
      </p:sp>
      <p:sp>
        <p:nvSpPr>
          <p:cNvPr id="84" name="TextBox 83"/>
          <p:cNvSpPr txBox="1"/>
          <p:nvPr/>
        </p:nvSpPr>
        <p:spPr>
          <a:xfrm>
            <a:off x="3428992" y="2643182"/>
            <a:ext cx="4860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П</a:t>
            </a:r>
            <a:endParaRPr lang="ru-RU" sz="3200" b="1" dirty="0"/>
          </a:p>
        </p:txBody>
      </p:sp>
      <p:sp>
        <p:nvSpPr>
          <p:cNvPr id="85" name="TextBox 84"/>
          <p:cNvSpPr txBox="1"/>
          <p:nvPr/>
        </p:nvSpPr>
        <p:spPr>
          <a:xfrm>
            <a:off x="4000496" y="2643182"/>
            <a:ext cx="503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О</a:t>
            </a:r>
            <a:endParaRPr lang="ru-RU" sz="3200" b="1" dirty="0"/>
          </a:p>
        </p:txBody>
      </p:sp>
      <p:sp>
        <p:nvSpPr>
          <p:cNvPr id="86" name="TextBox 85"/>
          <p:cNvSpPr txBox="1"/>
          <p:nvPr/>
        </p:nvSpPr>
        <p:spPr>
          <a:xfrm>
            <a:off x="4714876" y="2643182"/>
            <a:ext cx="4203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В</a:t>
            </a:r>
            <a:endParaRPr lang="ru-RU" sz="3200" b="1" dirty="0"/>
          </a:p>
        </p:txBody>
      </p:sp>
      <p:sp>
        <p:nvSpPr>
          <p:cNvPr id="87" name="TextBox 86"/>
          <p:cNvSpPr txBox="1"/>
          <p:nvPr/>
        </p:nvSpPr>
        <p:spPr>
          <a:xfrm>
            <a:off x="5357818" y="2643182"/>
            <a:ext cx="4860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Н</a:t>
            </a:r>
            <a:endParaRPr lang="ru-RU" sz="3200" b="1" dirty="0"/>
          </a:p>
        </p:txBody>
      </p:sp>
      <p:sp>
        <p:nvSpPr>
          <p:cNvPr id="88" name="TextBox 87"/>
          <p:cNvSpPr txBox="1"/>
          <p:nvPr/>
        </p:nvSpPr>
        <p:spPr>
          <a:xfrm>
            <a:off x="6000760" y="2643182"/>
            <a:ext cx="4892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И</a:t>
            </a:r>
            <a:endParaRPr lang="ru-RU" sz="32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6643702" y="2643182"/>
            <a:ext cx="4283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К</a:t>
            </a:r>
            <a:endParaRPr lang="ru-RU" sz="3200" b="1" dirty="0"/>
          </a:p>
        </p:txBody>
      </p:sp>
      <p:pic>
        <p:nvPicPr>
          <p:cNvPr id="90" name="Рисунок 89" descr="http://go3.imgsmail.ru/imgpreview?key=http%3A//photofeed.ru/wp-content/uploads/2010/11/2982934245_950b309b0c_z.jpg&amp;mb=imgdb_preview_157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8154" y="165354"/>
            <a:ext cx="1901190" cy="22860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1" name="TextBox 90"/>
          <p:cNvSpPr txBox="1"/>
          <p:nvPr/>
        </p:nvSpPr>
        <p:spPr>
          <a:xfrm>
            <a:off x="2786050" y="3286124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Р</a:t>
            </a:r>
            <a:endParaRPr lang="ru-RU" sz="3200" b="1" dirty="0"/>
          </a:p>
        </p:txBody>
      </p:sp>
      <p:sp>
        <p:nvSpPr>
          <p:cNvPr id="92" name="TextBox 91"/>
          <p:cNvSpPr txBox="1"/>
          <p:nvPr/>
        </p:nvSpPr>
        <p:spPr>
          <a:xfrm>
            <a:off x="3428992" y="3286124"/>
            <a:ext cx="4395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Я</a:t>
            </a:r>
            <a:endParaRPr lang="ru-RU" sz="3200" b="1" dirty="0"/>
          </a:p>
        </p:txBody>
      </p:sp>
      <p:sp>
        <p:nvSpPr>
          <p:cNvPr id="93" name="TextBox 92"/>
          <p:cNvSpPr txBox="1"/>
          <p:nvPr/>
        </p:nvSpPr>
        <p:spPr>
          <a:xfrm>
            <a:off x="4000496" y="3286124"/>
            <a:ext cx="4235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Б</a:t>
            </a:r>
            <a:endParaRPr lang="ru-RU" sz="3200" b="1" dirty="0"/>
          </a:p>
        </p:txBody>
      </p:sp>
      <p:sp>
        <p:nvSpPr>
          <p:cNvPr id="94" name="TextBox 93"/>
          <p:cNvSpPr txBox="1"/>
          <p:nvPr/>
        </p:nvSpPr>
        <p:spPr>
          <a:xfrm>
            <a:off x="4714876" y="3286124"/>
            <a:ext cx="4892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И</a:t>
            </a:r>
            <a:endParaRPr lang="ru-RU" sz="3200" b="1" dirty="0"/>
          </a:p>
        </p:txBody>
      </p:sp>
      <p:sp>
        <p:nvSpPr>
          <p:cNvPr id="95" name="TextBox 94"/>
          <p:cNvSpPr txBox="1"/>
          <p:nvPr/>
        </p:nvSpPr>
        <p:spPr>
          <a:xfrm>
            <a:off x="5286380" y="3286124"/>
            <a:ext cx="4860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Н</a:t>
            </a:r>
            <a:endParaRPr lang="ru-RU" sz="3200" b="1" dirty="0"/>
          </a:p>
        </p:txBody>
      </p:sp>
      <p:sp>
        <p:nvSpPr>
          <p:cNvPr id="96" name="TextBox 95"/>
          <p:cNvSpPr txBox="1"/>
          <p:nvPr/>
        </p:nvSpPr>
        <p:spPr>
          <a:xfrm>
            <a:off x="6000760" y="3286124"/>
            <a:ext cx="4683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А</a:t>
            </a:r>
            <a:endParaRPr lang="ru-RU" sz="3200" b="1" dirty="0"/>
          </a:p>
        </p:txBody>
      </p:sp>
      <p:sp>
        <p:nvSpPr>
          <p:cNvPr id="98" name="TextBox 97"/>
          <p:cNvSpPr txBox="1"/>
          <p:nvPr/>
        </p:nvSpPr>
        <p:spPr>
          <a:xfrm>
            <a:off x="2786050" y="3929066"/>
            <a:ext cx="4683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С</a:t>
            </a:r>
            <a:endParaRPr lang="ru-RU" sz="3200" b="1" dirty="0"/>
          </a:p>
        </p:txBody>
      </p:sp>
      <p:sp>
        <p:nvSpPr>
          <p:cNvPr id="99" name="TextBox 98"/>
          <p:cNvSpPr txBox="1"/>
          <p:nvPr/>
        </p:nvSpPr>
        <p:spPr>
          <a:xfrm>
            <a:off x="3357554" y="3929066"/>
            <a:ext cx="4892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И</a:t>
            </a:r>
            <a:endParaRPr lang="ru-RU" sz="3200" b="1" dirty="0"/>
          </a:p>
        </p:txBody>
      </p:sp>
      <p:sp>
        <p:nvSpPr>
          <p:cNvPr id="100" name="TextBox 99"/>
          <p:cNvSpPr txBox="1"/>
          <p:nvPr/>
        </p:nvSpPr>
        <p:spPr>
          <a:xfrm>
            <a:off x="4000496" y="3929066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Р</a:t>
            </a:r>
            <a:endParaRPr lang="ru-RU" sz="3200" b="1" dirty="0"/>
          </a:p>
        </p:txBody>
      </p:sp>
      <p:sp>
        <p:nvSpPr>
          <p:cNvPr id="101" name="TextBox 100"/>
          <p:cNvSpPr txBox="1"/>
          <p:nvPr/>
        </p:nvSpPr>
        <p:spPr>
          <a:xfrm>
            <a:off x="4643438" y="3929066"/>
            <a:ext cx="4074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Е</a:t>
            </a:r>
            <a:endParaRPr lang="ru-RU" sz="3200" b="1" dirty="0"/>
          </a:p>
        </p:txBody>
      </p:sp>
      <p:sp>
        <p:nvSpPr>
          <p:cNvPr id="102" name="TextBox 101"/>
          <p:cNvSpPr txBox="1"/>
          <p:nvPr/>
        </p:nvSpPr>
        <p:spPr>
          <a:xfrm>
            <a:off x="5286380" y="3929066"/>
            <a:ext cx="4860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Н</a:t>
            </a:r>
            <a:endParaRPr lang="ru-RU" sz="3200" b="1" dirty="0"/>
          </a:p>
        </p:txBody>
      </p:sp>
      <p:sp>
        <p:nvSpPr>
          <p:cNvPr id="103" name="TextBox 102"/>
          <p:cNvSpPr txBox="1"/>
          <p:nvPr/>
        </p:nvSpPr>
        <p:spPr>
          <a:xfrm>
            <a:off x="5929322" y="3929066"/>
            <a:ext cx="4187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Ь</a:t>
            </a:r>
            <a:endParaRPr lang="ru-RU" sz="3200" b="1" dirty="0"/>
          </a:p>
        </p:txBody>
      </p:sp>
      <p:sp>
        <p:nvSpPr>
          <p:cNvPr id="105" name="TextBox 104"/>
          <p:cNvSpPr txBox="1"/>
          <p:nvPr/>
        </p:nvSpPr>
        <p:spPr>
          <a:xfrm>
            <a:off x="857224" y="4572008"/>
            <a:ext cx="4860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П</a:t>
            </a:r>
            <a:endParaRPr lang="ru-RU" sz="3200" b="1" dirty="0"/>
          </a:p>
        </p:txBody>
      </p:sp>
      <p:sp>
        <p:nvSpPr>
          <p:cNvPr id="106" name="TextBox 105"/>
          <p:cNvSpPr txBox="1"/>
          <p:nvPr/>
        </p:nvSpPr>
        <p:spPr>
          <a:xfrm>
            <a:off x="1500166" y="4572008"/>
            <a:ext cx="503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О</a:t>
            </a:r>
            <a:endParaRPr lang="ru-RU" sz="3200" b="1" dirty="0"/>
          </a:p>
        </p:txBody>
      </p:sp>
      <p:sp>
        <p:nvSpPr>
          <p:cNvPr id="108" name="TextBox 107"/>
          <p:cNvSpPr txBox="1"/>
          <p:nvPr/>
        </p:nvSpPr>
        <p:spPr>
          <a:xfrm>
            <a:off x="2071670" y="4572008"/>
            <a:ext cx="4972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Д</a:t>
            </a:r>
            <a:endParaRPr lang="ru-RU" sz="3200" b="1" dirty="0"/>
          </a:p>
        </p:txBody>
      </p:sp>
      <p:sp>
        <p:nvSpPr>
          <p:cNvPr id="109" name="TextBox 108"/>
          <p:cNvSpPr txBox="1"/>
          <p:nvPr/>
        </p:nvSpPr>
        <p:spPr>
          <a:xfrm>
            <a:off x="2714612" y="4572008"/>
            <a:ext cx="503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О</a:t>
            </a:r>
            <a:endParaRPr lang="ru-RU" sz="3200" b="1" dirty="0"/>
          </a:p>
        </p:txBody>
      </p:sp>
      <p:sp>
        <p:nvSpPr>
          <p:cNvPr id="110" name="TextBox 109"/>
          <p:cNvSpPr txBox="1"/>
          <p:nvPr/>
        </p:nvSpPr>
        <p:spPr>
          <a:xfrm>
            <a:off x="3357554" y="4572008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Р</a:t>
            </a:r>
            <a:endParaRPr lang="ru-RU" sz="3200" b="1" dirty="0"/>
          </a:p>
        </p:txBody>
      </p:sp>
      <p:sp>
        <p:nvSpPr>
          <p:cNvPr id="111" name="TextBox 110"/>
          <p:cNvSpPr txBox="1"/>
          <p:nvPr/>
        </p:nvSpPr>
        <p:spPr>
          <a:xfrm>
            <a:off x="4000496" y="4572008"/>
            <a:ext cx="503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О</a:t>
            </a:r>
            <a:endParaRPr lang="ru-RU" sz="3200" b="1" dirty="0"/>
          </a:p>
        </p:txBody>
      </p:sp>
      <p:sp>
        <p:nvSpPr>
          <p:cNvPr id="112" name="TextBox 111"/>
          <p:cNvSpPr txBox="1"/>
          <p:nvPr/>
        </p:nvSpPr>
        <p:spPr>
          <a:xfrm>
            <a:off x="4643438" y="4572008"/>
            <a:ext cx="5196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Ж</a:t>
            </a:r>
            <a:endParaRPr lang="ru-RU" sz="3200" b="1" dirty="0"/>
          </a:p>
        </p:txBody>
      </p:sp>
      <p:sp>
        <p:nvSpPr>
          <p:cNvPr id="113" name="TextBox 112"/>
          <p:cNvSpPr txBox="1"/>
          <p:nvPr/>
        </p:nvSpPr>
        <p:spPr>
          <a:xfrm>
            <a:off x="5286380" y="4572008"/>
            <a:ext cx="4860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Н</a:t>
            </a:r>
            <a:endParaRPr lang="ru-RU" sz="3200" b="1" dirty="0"/>
          </a:p>
        </p:txBody>
      </p:sp>
      <p:sp>
        <p:nvSpPr>
          <p:cNvPr id="114" name="TextBox 113"/>
          <p:cNvSpPr txBox="1"/>
          <p:nvPr/>
        </p:nvSpPr>
        <p:spPr>
          <a:xfrm>
            <a:off x="6000760" y="4572008"/>
            <a:ext cx="4892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И</a:t>
            </a:r>
            <a:endParaRPr lang="ru-RU" sz="3200" b="1" dirty="0"/>
          </a:p>
        </p:txBody>
      </p:sp>
      <p:sp>
        <p:nvSpPr>
          <p:cNvPr id="115" name="TextBox 114"/>
          <p:cNvSpPr txBox="1"/>
          <p:nvPr/>
        </p:nvSpPr>
        <p:spPr>
          <a:xfrm>
            <a:off x="6572264" y="4572008"/>
            <a:ext cx="4283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К</a:t>
            </a:r>
          </a:p>
        </p:txBody>
      </p:sp>
      <p:pic>
        <p:nvPicPr>
          <p:cNvPr id="116" name="Рисунок 115" descr="http://king13.ucoz.ru/_ph/9/2/251886028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5990" y="92964"/>
            <a:ext cx="3143240" cy="21882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7" name="TextBox 116"/>
          <p:cNvSpPr txBox="1"/>
          <p:nvPr/>
        </p:nvSpPr>
        <p:spPr>
          <a:xfrm>
            <a:off x="4000496" y="5214950"/>
            <a:ext cx="4443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Т</a:t>
            </a:r>
            <a:endParaRPr lang="ru-RU" sz="3200" b="1" dirty="0"/>
          </a:p>
        </p:txBody>
      </p:sp>
      <p:sp>
        <p:nvSpPr>
          <p:cNvPr id="118" name="TextBox 117"/>
          <p:cNvSpPr txBox="1"/>
          <p:nvPr/>
        </p:nvSpPr>
        <p:spPr>
          <a:xfrm>
            <a:off x="4643438" y="5214950"/>
            <a:ext cx="503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О</a:t>
            </a:r>
            <a:endParaRPr lang="ru-RU" sz="3200" b="1" dirty="0"/>
          </a:p>
        </p:txBody>
      </p:sp>
      <p:sp>
        <p:nvSpPr>
          <p:cNvPr id="119" name="TextBox 118"/>
          <p:cNvSpPr txBox="1"/>
          <p:nvPr/>
        </p:nvSpPr>
        <p:spPr>
          <a:xfrm>
            <a:off x="5286380" y="5214950"/>
            <a:ext cx="4860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П</a:t>
            </a:r>
            <a:endParaRPr lang="ru-RU" sz="3200" b="1" dirty="0"/>
          </a:p>
        </p:txBody>
      </p:sp>
      <p:sp>
        <p:nvSpPr>
          <p:cNvPr id="120" name="TextBox 119"/>
          <p:cNvSpPr txBox="1"/>
          <p:nvPr/>
        </p:nvSpPr>
        <p:spPr>
          <a:xfrm>
            <a:off x="5929322" y="5214950"/>
            <a:ext cx="503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О</a:t>
            </a:r>
            <a:endParaRPr lang="ru-RU" sz="3200" b="1" dirty="0"/>
          </a:p>
        </p:txBody>
      </p:sp>
      <p:sp>
        <p:nvSpPr>
          <p:cNvPr id="121" name="TextBox 120"/>
          <p:cNvSpPr txBox="1"/>
          <p:nvPr/>
        </p:nvSpPr>
        <p:spPr>
          <a:xfrm>
            <a:off x="6572264" y="5214950"/>
            <a:ext cx="4732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Л</a:t>
            </a:r>
            <a:endParaRPr lang="ru-RU" sz="3200" b="1" dirty="0"/>
          </a:p>
        </p:txBody>
      </p:sp>
      <p:sp>
        <p:nvSpPr>
          <p:cNvPr id="122" name="TextBox 121"/>
          <p:cNvSpPr txBox="1"/>
          <p:nvPr/>
        </p:nvSpPr>
        <p:spPr>
          <a:xfrm>
            <a:off x="7215206" y="5214950"/>
            <a:ext cx="4187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Ь</a:t>
            </a:r>
            <a:endParaRPr lang="ru-RU" sz="3200" b="1" dirty="0"/>
          </a:p>
        </p:txBody>
      </p:sp>
      <p:pic>
        <p:nvPicPr>
          <p:cNvPr id="123" name="Рисунок 122" descr="http://foto-flora.ru/foto/listja_oduvanchika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322" y="79776"/>
            <a:ext cx="3199908" cy="22859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4" name="TextBox 123"/>
          <p:cNvSpPr txBox="1"/>
          <p:nvPr/>
        </p:nvSpPr>
        <p:spPr>
          <a:xfrm>
            <a:off x="1428728" y="5857892"/>
            <a:ext cx="503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О</a:t>
            </a:r>
            <a:endParaRPr lang="ru-RU" sz="3200" b="1" dirty="0"/>
          </a:p>
        </p:txBody>
      </p:sp>
      <p:sp>
        <p:nvSpPr>
          <p:cNvPr id="125" name="TextBox 124"/>
          <p:cNvSpPr txBox="1"/>
          <p:nvPr/>
        </p:nvSpPr>
        <p:spPr>
          <a:xfrm>
            <a:off x="2071670" y="5857892"/>
            <a:ext cx="4972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Д</a:t>
            </a:r>
            <a:endParaRPr lang="ru-RU" sz="3200" b="1" dirty="0"/>
          </a:p>
        </p:txBody>
      </p:sp>
      <p:sp>
        <p:nvSpPr>
          <p:cNvPr id="126" name="TextBox 125"/>
          <p:cNvSpPr txBox="1"/>
          <p:nvPr/>
        </p:nvSpPr>
        <p:spPr>
          <a:xfrm>
            <a:off x="2714612" y="5857892"/>
            <a:ext cx="4475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У</a:t>
            </a:r>
            <a:endParaRPr lang="ru-RU" sz="3200" b="1" dirty="0"/>
          </a:p>
        </p:txBody>
      </p:sp>
      <p:sp>
        <p:nvSpPr>
          <p:cNvPr id="127" name="TextBox 126"/>
          <p:cNvSpPr txBox="1"/>
          <p:nvPr/>
        </p:nvSpPr>
        <p:spPr>
          <a:xfrm>
            <a:off x="3357554" y="5857892"/>
            <a:ext cx="4203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В</a:t>
            </a:r>
            <a:endParaRPr lang="ru-RU" sz="3200" b="1" dirty="0"/>
          </a:p>
        </p:txBody>
      </p:sp>
      <p:sp>
        <p:nvSpPr>
          <p:cNvPr id="128" name="TextBox 127"/>
          <p:cNvSpPr txBox="1"/>
          <p:nvPr/>
        </p:nvSpPr>
        <p:spPr>
          <a:xfrm>
            <a:off x="4000496" y="5857892"/>
            <a:ext cx="4683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А</a:t>
            </a:r>
            <a:endParaRPr lang="ru-RU" sz="3200" b="1" dirty="0"/>
          </a:p>
        </p:txBody>
      </p:sp>
      <p:sp>
        <p:nvSpPr>
          <p:cNvPr id="129" name="TextBox 128"/>
          <p:cNvSpPr txBox="1"/>
          <p:nvPr/>
        </p:nvSpPr>
        <p:spPr>
          <a:xfrm>
            <a:off x="4643438" y="5857892"/>
            <a:ext cx="4860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Н</a:t>
            </a:r>
            <a:endParaRPr lang="ru-RU" sz="3200" b="1" dirty="0"/>
          </a:p>
        </p:txBody>
      </p:sp>
      <p:sp>
        <p:nvSpPr>
          <p:cNvPr id="130" name="TextBox 129"/>
          <p:cNvSpPr txBox="1"/>
          <p:nvPr/>
        </p:nvSpPr>
        <p:spPr>
          <a:xfrm>
            <a:off x="5286380" y="5857892"/>
            <a:ext cx="4427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Ч</a:t>
            </a:r>
            <a:endParaRPr lang="ru-RU" sz="3200" b="1" dirty="0"/>
          </a:p>
        </p:txBody>
      </p:sp>
      <p:sp>
        <p:nvSpPr>
          <p:cNvPr id="131" name="TextBox 130"/>
          <p:cNvSpPr txBox="1"/>
          <p:nvPr/>
        </p:nvSpPr>
        <p:spPr>
          <a:xfrm>
            <a:off x="5929322" y="5857892"/>
            <a:ext cx="4892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И</a:t>
            </a:r>
            <a:endParaRPr lang="ru-RU" sz="3200" b="1" dirty="0"/>
          </a:p>
        </p:txBody>
      </p:sp>
      <p:sp>
        <p:nvSpPr>
          <p:cNvPr id="132" name="TextBox 131"/>
          <p:cNvSpPr txBox="1"/>
          <p:nvPr/>
        </p:nvSpPr>
        <p:spPr>
          <a:xfrm>
            <a:off x="6572264" y="5857892"/>
            <a:ext cx="4283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К</a:t>
            </a:r>
            <a:endParaRPr lang="ru-RU" sz="3200" b="1" dirty="0"/>
          </a:p>
        </p:txBody>
      </p:sp>
      <p:pic>
        <p:nvPicPr>
          <p:cNvPr id="1026" name="Picture 2" descr="http://flower.onego.ru/kustar/ena_882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84" y="79776"/>
            <a:ext cx="3271140" cy="22533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dlm4.meta.ua/pic/0/0/67/T2dhVVaHpI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4959" y="145537"/>
            <a:ext cx="2728733" cy="205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011.radikal.ru/1205/1b/0813f92a401b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60" y="108441"/>
            <a:ext cx="3011662" cy="219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5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35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35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35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35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35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6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2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8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4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7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0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0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7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2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7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4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7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6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7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8" dur="2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7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0" dur="2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8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2" dur="2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67" grpId="1" animBg="1"/>
      <p:bldP spid="67" grpId="2" animBg="1"/>
      <p:bldP spid="69" grpId="0" animBg="1"/>
      <p:bldP spid="69" grpId="1" animBg="1"/>
      <p:bldP spid="69" grpId="2" animBg="1"/>
      <p:bldP spid="70" grpId="0" animBg="1"/>
      <p:bldP spid="70" grpId="1" animBg="1"/>
      <p:bldP spid="70" grpId="2" animBg="1"/>
      <p:bldP spid="71" grpId="0" animBg="1"/>
      <p:bldP spid="71" grpId="1" animBg="1"/>
      <p:bldP spid="71" grpId="2" animBg="1"/>
      <p:bldP spid="72" grpId="0" animBg="1"/>
      <p:bldP spid="72" grpId="1" animBg="1"/>
      <p:bldP spid="72" grpId="4" animBg="1"/>
      <p:bldP spid="73" grpId="0" animBg="1"/>
      <p:bldP spid="73" grpId="1" animBg="1"/>
      <p:bldP spid="73" grpId="2" animBg="1"/>
      <p:bldP spid="74" grpId="0" animBg="1"/>
      <p:bldP spid="74" grpId="1" animBg="1"/>
      <p:bldP spid="74" grpId="2" animBg="1"/>
      <p:bldP spid="76" grpId="0"/>
      <p:bldP spid="77" grpId="0"/>
      <p:bldP spid="78" grpId="0"/>
      <p:bldP spid="78" grpId="1"/>
      <p:bldP spid="82" grpId="0"/>
      <p:bldP spid="83" grpId="0"/>
      <p:bldP spid="84" grpId="0"/>
      <p:bldP spid="85" grpId="0"/>
      <p:bldP spid="85" grpId="1"/>
      <p:bldP spid="86" grpId="0"/>
      <p:bldP spid="87" grpId="0"/>
      <p:bldP spid="88" grpId="0"/>
      <p:bldP spid="89" grpId="0"/>
      <p:bldP spid="91" grpId="0"/>
      <p:bldP spid="92" grpId="0"/>
      <p:bldP spid="93" grpId="0"/>
      <p:bldP spid="93" grpId="1"/>
      <p:bldP spid="94" grpId="0"/>
      <p:bldP spid="95" grpId="0"/>
      <p:bldP spid="96" grpId="0"/>
      <p:bldP spid="98" grpId="0"/>
      <p:bldP spid="99" grpId="0"/>
      <p:bldP spid="100" grpId="0"/>
      <p:bldP spid="100" grpId="1"/>
      <p:bldP spid="101" grpId="0"/>
      <p:bldP spid="102" grpId="0"/>
      <p:bldP spid="103" grpId="0"/>
      <p:bldP spid="105" grpId="0"/>
      <p:bldP spid="106" grpId="0"/>
      <p:bldP spid="108" grpId="0"/>
      <p:bldP spid="109" grpId="0"/>
      <p:bldP spid="110" grpId="0"/>
      <p:bldP spid="111" grpId="0"/>
      <p:bldP spid="111" grpId="1"/>
      <p:bldP spid="112" grpId="0"/>
      <p:bldP spid="113" grpId="0"/>
      <p:bldP spid="114" grpId="0"/>
      <p:bldP spid="115" grpId="0"/>
      <p:bldP spid="117" grpId="0"/>
      <p:bldP spid="117" grpId="1"/>
      <p:bldP spid="118" grpId="0"/>
      <p:bldP spid="119" grpId="0"/>
      <p:bldP spid="120" grpId="0"/>
      <p:bldP spid="121" grpId="0"/>
      <p:bldP spid="122" grpId="0"/>
      <p:bldP spid="124" grpId="0"/>
      <p:bldP spid="125" grpId="0"/>
      <p:bldP spid="126" grpId="0"/>
      <p:bldP spid="127" grpId="0"/>
      <p:bldP spid="128" grpId="0"/>
      <p:bldP spid="128" grpId="1"/>
      <p:bldP spid="129" grpId="0"/>
      <p:bldP spid="130" grpId="0"/>
      <p:bldP spid="131" grpId="0"/>
      <p:bldP spid="1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57554" y="500042"/>
            <a:ext cx="21162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ИСТОЧНИКИ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987610"/>
            <a:ext cx="8856985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u="sng" dirty="0">
                <a:hlinkClick r:id="rId2"/>
              </a:rPr>
              <a:t>http://flower.onego.ru/kustar/ena_8820.jpg</a:t>
            </a:r>
            <a:r>
              <a:rPr lang="ru-RU" u="sng" dirty="0"/>
              <a:t> </a:t>
            </a:r>
            <a:r>
              <a:rPr lang="ru-RU" dirty="0"/>
              <a:t>-  ЛИСТЬЯ ДУБА</a:t>
            </a:r>
          </a:p>
          <a:p>
            <a:pPr>
              <a:lnSpc>
                <a:spcPct val="150000"/>
              </a:lnSpc>
            </a:pPr>
            <a:r>
              <a:rPr lang="ru-RU" u="sng" dirty="0">
                <a:hlinkClick r:id="rId3"/>
              </a:rPr>
              <a:t>http://photofeed.ru/photo/category/%D0%BF%D1%80%D0%B8%D1%80%D0%BE%D0%B4%D0%B0/page/16</a:t>
            </a:r>
            <a:r>
              <a:rPr lang="ru-RU" dirty="0"/>
              <a:t> ЛИСТЬЯ РЯБИНЫ, </a:t>
            </a:r>
          </a:p>
          <a:p>
            <a:pPr>
              <a:lnSpc>
                <a:spcPct val="150000"/>
              </a:lnSpc>
            </a:pPr>
            <a:r>
              <a:rPr lang="ru-RU" u="sng" dirty="0">
                <a:hlinkClick r:id="rId4"/>
              </a:rPr>
              <a:t>http://www.plantarium.ru/page/image/id/81206.html</a:t>
            </a:r>
            <a:r>
              <a:rPr lang="ru-RU" dirty="0"/>
              <a:t> - ЛИСТЬЯ ШИПОВНИКА,</a:t>
            </a:r>
          </a:p>
          <a:p>
            <a:pPr>
              <a:lnSpc>
                <a:spcPct val="150000"/>
              </a:lnSpc>
            </a:pPr>
            <a:r>
              <a:rPr lang="ru-RU" u="sng" dirty="0">
                <a:hlinkClick r:id="rId5"/>
              </a:rPr>
              <a:t>http://foto.meta.ua/17354.image#lvmedia=17354&amp;lvtype=album</a:t>
            </a:r>
            <a:r>
              <a:rPr lang="ru-RU" dirty="0"/>
              <a:t> – ЛИСТЬЯ  СИРЕНИ, </a:t>
            </a:r>
            <a:r>
              <a:rPr lang="ru-RU" u="sng" dirty="0">
                <a:hlinkClick r:id="rId6"/>
              </a:rPr>
              <a:t>http://bustlefrankie.blogspot.ru/</a:t>
            </a:r>
            <a:r>
              <a:rPr lang="ru-RU" dirty="0"/>
              <a:t> - ЛИСТЬЯ ПОДОРОЖНИКА, </a:t>
            </a:r>
          </a:p>
          <a:p>
            <a:pPr>
              <a:lnSpc>
                <a:spcPct val="150000"/>
              </a:lnSpc>
            </a:pPr>
            <a:r>
              <a:rPr lang="ru-RU" u="sng" dirty="0">
                <a:hlinkClick r:id="rId7"/>
              </a:rPr>
              <a:t>http://andesticiver.moy.su/news/oduvanchik_samoe_interesnoe_v_blogakh/2013-12-31-83</a:t>
            </a:r>
            <a:r>
              <a:rPr lang="ru-RU" dirty="0"/>
              <a:t> - ЛИСТЬЯ ОДУВАНЧИКА</a:t>
            </a:r>
          </a:p>
          <a:p>
            <a:pPr>
              <a:lnSpc>
                <a:spcPct val="150000"/>
              </a:lnSpc>
            </a:pPr>
            <a:r>
              <a:rPr lang="ru-RU" u="sng" dirty="0">
                <a:hlinkClick r:id="rId8"/>
              </a:rPr>
              <a:t>http://king13.ucoz.ru/photo/9-0-1025</a:t>
            </a:r>
            <a:r>
              <a:rPr lang="ru-RU" u="sng" dirty="0"/>
              <a:t> </a:t>
            </a:r>
            <a:r>
              <a:rPr lang="ru-RU" dirty="0"/>
              <a:t>-  ЛИСТЬЯ ТОПОЛЯ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КРОССВОРД </a:t>
            </a:r>
            <a:r>
              <a:rPr lang="ru-RU" dirty="0" smtClean="0"/>
              <a:t>– О.Т.ПОГЛАЗОВА «ОКРУЖАЮЩИЙ МИР</a:t>
            </a:r>
            <a:r>
              <a:rPr lang="ru-RU" dirty="0" smtClean="0"/>
              <a:t>»,  рабочая </a:t>
            </a:r>
            <a:r>
              <a:rPr lang="ru-RU" dirty="0" smtClean="0"/>
              <a:t>тетрадь</a:t>
            </a:r>
          </a:p>
          <a:p>
            <a:pPr>
              <a:lnSpc>
                <a:spcPct val="150000"/>
              </a:lnSpc>
            </a:pPr>
            <a:endParaRPr lang="ru-RU" dirty="0"/>
          </a:p>
          <a:p>
            <a:pPr>
              <a:lnSpc>
                <a:spcPct val="150000"/>
              </a:lnSpc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437</TotalTime>
  <Words>116</Words>
  <Application>Microsoft Office PowerPoint</Application>
  <PresentationFormat>Экран (4:3)</PresentationFormat>
  <Paragraphs>60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Открытая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пк</cp:lastModifiedBy>
  <cp:revision>29</cp:revision>
  <dcterms:created xsi:type="dcterms:W3CDTF">2014-01-10T07:40:08Z</dcterms:created>
  <dcterms:modified xsi:type="dcterms:W3CDTF">2014-05-08T11:26:06Z</dcterms:modified>
</cp:coreProperties>
</file>